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0" r:id="rId3"/>
    <p:sldId id="263" r:id="rId4"/>
    <p:sldId id="265" r:id="rId5"/>
    <p:sldId id="264" r:id="rId6"/>
    <p:sldId id="267" r:id="rId7"/>
    <p:sldId id="266" r:id="rId8"/>
    <p:sldId id="268" r:id="rId9"/>
    <p:sldId id="269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717" autoAdjust="0"/>
  </p:normalViewPr>
  <p:slideViewPr>
    <p:cSldViewPr>
      <p:cViewPr varScale="1">
        <p:scale>
          <a:sx n="56" d="100"/>
          <a:sy n="56" d="100"/>
        </p:scale>
        <p:origin x="-6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41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9AEC9-C0E4-4BF0-B294-B92AB5C26497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EF0CF-EFD3-4851-AE8C-B0A93765A1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EF0CF-EFD3-4851-AE8C-B0A93765A15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EF071DE-83BE-4546-B195-92902A26DE05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C9AB2CA-6918-4389-986E-F9499C941A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0034" y="4286256"/>
            <a:ext cx="8305800" cy="1143000"/>
          </a:xfrm>
        </p:spPr>
        <p:txBody>
          <a:bodyPr/>
          <a:lstStyle/>
          <a:p>
            <a:r>
              <a:rPr lang="uk-UA" sz="4400" dirty="0" smtClean="0"/>
              <a:t>Іменник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85794"/>
            <a:ext cx="8305800" cy="1981200"/>
          </a:xfrm>
        </p:spPr>
        <p:txBody>
          <a:bodyPr/>
          <a:lstStyle/>
          <a:p>
            <a:r>
              <a:rPr lang="uk-UA" dirty="0" smtClean="0"/>
              <a:t>Дидактичні завдання</a:t>
            </a:r>
            <a:br>
              <a:rPr lang="uk-UA" dirty="0" smtClean="0"/>
            </a:br>
            <a:r>
              <a:rPr lang="uk-UA" dirty="0" smtClean="0"/>
              <a:t>з української мови</a:t>
            </a:r>
            <a:br>
              <a:rPr lang="uk-UA" dirty="0" smtClean="0"/>
            </a:br>
            <a:r>
              <a:rPr lang="uk-UA" dirty="0" smtClean="0"/>
              <a:t>3 клас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6000768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Підготувала:       </a:t>
            </a:r>
            <a:r>
              <a:rPr lang="uk-UA" sz="2400" dirty="0" err="1" smtClean="0"/>
              <a:t>Кримовська</a:t>
            </a:r>
            <a:r>
              <a:rPr lang="uk-UA" sz="2400" dirty="0" smtClean="0"/>
              <a:t> В.В.        ЗОШ № 1     </a:t>
            </a:r>
            <a:r>
              <a:rPr lang="uk-UA" sz="2400" dirty="0" err="1" smtClean="0"/>
              <a:t>м.Димитров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0"/>
            <a:ext cx="828680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Ось уже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небо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с.р.) голубе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чисте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вода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ж.р.)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голуба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просвітчаста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Сонечко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с.р.)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блищить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горить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Гаї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(мн.)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розвиваються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садки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(мн.)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зацвітають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Увечері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десь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тьохнув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соловейко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ч.р.) на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листяному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клені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ч.р.).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Кує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зозуля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ж.р.) на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високій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березі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ж.р.).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Якийсь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гомін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ч.р.), </a:t>
            </a:r>
            <a:r>
              <a:rPr lang="ru-RU" sz="36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гук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ч.р.)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якийсь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з-під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землі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ж.р.),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води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ж.р.),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неба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с.р.).</a:t>
            </a: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8715404" y="4643446"/>
            <a:ext cx="428596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k-UA" b="1" dirty="0" smtClean="0"/>
              <a:t>Г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Л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В</a:t>
            </a:r>
          </a:p>
          <a:p>
            <a:r>
              <a:rPr lang="uk-UA" b="1" dirty="0" smtClean="0"/>
              <a:t>Н</a:t>
            </a:r>
          </a:p>
          <a:p>
            <a:r>
              <a:rPr lang="uk-UA" b="1" dirty="0" smtClean="0"/>
              <a:t>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428604"/>
            <a:ext cx="8072494" cy="769441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Власні та загальні іменники</a:t>
            </a:r>
            <a:endParaRPr lang="ru-RU" sz="4400" b="1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571472" y="1643050"/>
            <a:ext cx="8072494" cy="769441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Число   іменників</a:t>
            </a:r>
            <a:endParaRPr lang="ru-RU" sz="4400" b="1" dirty="0"/>
          </a:p>
        </p:txBody>
      </p:sp>
      <p:sp>
        <p:nvSpPr>
          <p:cNvPr id="7" name="TextBox 6">
            <a:hlinkClick r:id="rId4" action="ppaction://hlinksldjump"/>
          </p:cNvPr>
          <p:cNvSpPr txBox="1"/>
          <p:nvPr/>
        </p:nvSpPr>
        <p:spPr>
          <a:xfrm>
            <a:off x="571472" y="2786058"/>
            <a:ext cx="8072494" cy="769441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Рід   іменників</a:t>
            </a:r>
            <a:endParaRPr lang="ru-RU" sz="4400" b="1" dirty="0"/>
          </a:p>
        </p:txBody>
      </p:sp>
      <p:sp>
        <p:nvSpPr>
          <p:cNvPr id="8" name="TextBox 7">
            <a:hlinkClick r:id="rId5" action="ppaction://hlinksldjump"/>
          </p:cNvPr>
          <p:cNvSpPr txBox="1"/>
          <p:nvPr/>
        </p:nvSpPr>
        <p:spPr>
          <a:xfrm>
            <a:off x="642910" y="4071942"/>
            <a:ext cx="8072494" cy="769441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/>
              <a:t>Число  та  рід  іменників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35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Виправ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помилки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Запиши текст правильно.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282" y="117693"/>
            <a:ext cx="814393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пасіка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 Коло пахучих лип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михась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Біля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тину песик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булька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вулику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котик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мурчик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 Собака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бровко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скоса на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поглядає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 Хлопчик покликав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друзів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пішли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Дідуся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тараса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8643934" y="4071942"/>
            <a:ext cx="500066" cy="258532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uk-UA" dirty="0" smtClean="0"/>
              <a:t>П</a:t>
            </a:r>
          </a:p>
          <a:p>
            <a:r>
              <a:rPr lang="uk-UA" dirty="0" smtClean="0"/>
              <a:t>Е</a:t>
            </a:r>
          </a:p>
          <a:p>
            <a:r>
              <a:rPr lang="uk-UA" dirty="0" smtClean="0"/>
              <a:t>Р</a:t>
            </a:r>
          </a:p>
          <a:p>
            <a:r>
              <a:rPr lang="uk-UA" dirty="0" smtClean="0"/>
              <a:t>Е</a:t>
            </a:r>
          </a:p>
          <a:p>
            <a:r>
              <a:rPr lang="uk-UA" dirty="0" smtClean="0"/>
              <a:t>В</a:t>
            </a:r>
          </a:p>
          <a:p>
            <a:r>
              <a:rPr lang="uk-UA" dirty="0" smtClean="0"/>
              <a:t>І</a:t>
            </a:r>
          </a:p>
          <a:p>
            <a:r>
              <a:rPr lang="uk-UA" dirty="0" smtClean="0"/>
              <a:t>Р</a:t>
            </a:r>
          </a:p>
          <a:p>
            <a:r>
              <a:rPr lang="uk-UA" dirty="0" smtClean="0"/>
              <a:t>К</a:t>
            </a:r>
          </a:p>
          <a:p>
            <a:r>
              <a:rPr lang="uk-UA" dirty="0" smtClean="0"/>
              <a:t>А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8715404" y="0"/>
            <a:ext cx="428596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k-UA" b="1" dirty="0" smtClean="0"/>
              <a:t>Г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Л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В</a:t>
            </a:r>
          </a:p>
          <a:p>
            <a:r>
              <a:rPr lang="uk-UA" b="1" dirty="0" smtClean="0"/>
              <a:t>Н</a:t>
            </a:r>
          </a:p>
          <a:p>
            <a:r>
              <a:rPr lang="uk-UA" b="1" dirty="0" smtClean="0"/>
              <a:t>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0"/>
            <a:ext cx="821537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пасіка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Коло пахучих лип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Михась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Біля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тину песик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Булька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вулику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котик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Мурчик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Собака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Бровко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скоса на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поглядає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Хлопчик покликав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друзів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пішли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5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дідуся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Тараса.</a:t>
            </a: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8715404" y="4643446"/>
            <a:ext cx="428596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k-UA" b="1" dirty="0" smtClean="0"/>
              <a:t>Г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Л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В</a:t>
            </a:r>
          </a:p>
          <a:p>
            <a:r>
              <a:rPr lang="uk-UA" b="1" dirty="0" smtClean="0"/>
              <a:t>Н</a:t>
            </a:r>
          </a:p>
          <a:p>
            <a:r>
              <a:rPr lang="uk-UA" b="1" dirty="0" smtClean="0"/>
              <a:t>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572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Спиши текст.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Знайди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підкресли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іменники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множині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835824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Уже давно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відшуміли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весняні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паводки,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відцвіли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лугові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квіти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сусідських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подвір'ях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поквоктували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квочки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Пташина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малеча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наче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жовті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клубочки,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бігала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5200" b="1" dirty="0" err="1" smtClean="0">
                <a:latin typeface="Times New Roman" pitchFamily="18" charset="0"/>
                <a:cs typeface="Times New Roman" pitchFamily="18" charset="0"/>
              </a:rPr>
              <a:t>траві</a:t>
            </a:r>
            <a:r>
              <a:rPr lang="ru-RU" sz="5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8715404" y="0"/>
            <a:ext cx="428596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k-UA" b="1" dirty="0" smtClean="0"/>
              <a:t>Г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Л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В</a:t>
            </a:r>
          </a:p>
          <a:p>
            <a:r>
              <a:rPr lang="uk-UA" b="1" dirty="0" smtClean="0"/>
              <a:t>Н</a:t>
            </a:r>
          </a:p>
          <a:p>
            <a:r>
              <a:rPr lang="uk-UA" b="1" dirty="0" smtClean="0"/>
              <a:t>А</a:t>
            </a:r>
            <a:endParaRPr lang="ru-RU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8643934" y="4071942"/>
            <a:ext cx="500066" cy="258532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uk-UA" dirty="0" smtClean="0"/>
              <a:t>П</a:t>
            </a:r>
          </a:p>
          <a:p>
            <a:r>
              <a:rPr lang="uk-UA" dirty="0" smtClean="0"/>
              <a:t>Е</a:t>
            </a:r>
          </a:p>
          <a:p>
            <a:r>
              <a:rPr lang="uk-UA" dirty="0" smtClean="0"/>
              <a:t>Р</a:t>
            </a:r>
          </a:p>
          <a:p>
            <a:r>
              <a:rPr lang="uk-UA" dirty="0" smtClean="0"/>
              <a:t>Е</a:t>
            </a:r>
          </a:p>
          <a:p>
            <a:r>
              <a:rPr lang="uk-UA" dirty="0" smtClean="0"/>
              <a:t>В</a:t>
            </a:r>
          </a:p>
          <a:p>
            <a:r>
              <a:rPr lang="uk-UA" dirty="0" smtClean="0"/>
              <a:t>І</a:t>
            </a:r>
          </a:p>
          <a:p>
            <a:r>
              <a:rPr lang="uk-UA" dirty="0" smtClean="0"/>
              <a:t>Р</a:t>
            </a:r>
          </a:p>
          <a:p>
            <a:r>
              <a:rPr lang="uk-UA" dirty="0" smtClean="0"/>
              <a:t>К</a:t>
            </a:r>
          </a:p>
          <a:p>
            <a:r>
              <a:rPr lang="uk-UA" dirty="0" smtClean="0"/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0"/>
            <a:ext cx="835824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Уже давно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відшуміли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весняні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паводки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відцвіли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лугові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квіти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сусідських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подвір'ях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поквоктували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квочки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Пташина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малеча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наче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жовті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клубочки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бігала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5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траві</a:t>
            </a:r>
            <a:r>
              <a:rPr lang="ru-RU" sz="5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8715404" y="0"/>
            <a:ext cx="428596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k-UA" b="1" dirty="0" smtClean="0"/>
              <a:t>Г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Л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В</a:t>
            </a:r>
          </a:p>
          <a:p>
            <a:r>
              <a:rPr lang="uk-UA" b="1" dirty="0" smtClean="0"/>
              <a:t>Н</a:t>
            </a:r>
          </a:p>
          <a:p>
            <a:r>
              <a:rPr lang="uk-UA" b="1" dirty="0" smtClean="0"/>
              <a:t>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5011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Спиши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вірш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Знайди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іменники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вкажи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у дужках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рід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596" y="0"/>
            <a:ext cx="8072462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Послухай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струмок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дзвенить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Як гомонить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ліщина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З тобою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всюди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кожну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мить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Говорить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Послухай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, як вода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шумить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Дніпро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до моря лине, </a:t>
            </a:r>
          </a:p>
          <a:p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З тобою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всюди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кожну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мить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Говорить </a:t>
            </a:r>
            <a:r>
              <a:rPr lang="ru-RU" sz="5000" dirty="0" err="1" smtClean="0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8715404" y="0"/>
            <a:ext cx="428596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k-UA" b="1" dirty="0" smtClean="0"/>
              <a:t>Г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Л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В</a:t>
            </a:r>
          </a:p>
          <a:p>
            <a:r>
              <a:rPr lang="uk-UA" b="1" dirty="0" smtClean="0"/>
              <a:t>Н</a:t>
            </a:r>
          </a:p>
          <a:p>
            <a:r>
              <a:rPr lang="uk-UA" b="1" dirty="0" smtClean="0"/>
              <a:t>А</a:t>
            </a:r>
            <a:endParaRPr lang="ru-RU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8643934" y="4071942"/>
            <a:ext cx="500066" cy="258532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uk-UA" dirty="0" smtClean="0"/>
              <a:t>П</a:t>
            </a:r>
          </a:p>
          <a:p>
            <a:r>
              <a:rPr lang="uk-UA" dirty="0" smtClean="0"/>
              <a:t>Е</a:t>
            </a:r>
          </a:p>
          <a:p>
            <a:r>
              <a:rPr lang="uk-UA" dirty="0" smtClean="0"/>
              <a:t>Р</a:t>
            </a:r>
          </a:p>
          <a:p>
            <a:r>
              <a:rPr lang="uk-UA" dirty="0" smtClean="0"/>
              <a:t>Е</a:t>
            </a:r>
          </a:p>
          <a:p>
            <a:r>
              <a:rPr lang="uk-UA" dirty="0" smtClean="0"/>
              <a:t>В</a:t>
            </a:r>
          </a:p>
          <a:p>
            <a:r>
              <a:rPr lang="uk-UA" dirty="0" smtClean="0"/>
              <a:t>І</a:t>
            </a:r>
          </a:p>
          <a:p>
            <a:r>
              <a:rPr lang="uk-UA" dirty="0" smtClean="0"/>
              <a:t>Р</a:t>
            </a:r>
          </a:p>
          <a:p>
            <a:r>
              <a:rPr lang="uk-UA" dirty="0" smtClean="0"/>
              <a:t>К</a:t>
            </a:r>
          </a:p>
          <a:p>
            <a:r>
              <a:rPr lang="uk-UA" dirty="0" smtClean="0"/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643998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Послухай,як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струмок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(ч.р.)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дзвенить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 гомонить 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ліщина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(ж.р.). </a:t>
            </a:r>
          </a:p>
          <a:p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 тобою 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всюди,кожну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мить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(ж.р.)</a:t>
            </a:r>
          </a:p>
          <a:p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Говорить 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(ж.р.). </a:t>
            </a:r>
          </a:p>
          <a:p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Послухай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як вода(ж.р.) 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шумить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Дніпро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(с.р.) до моря(с.р.)лине, </a:t>
            </a:r>
          </a:p>
          <a:p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 тобою 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всюди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кожну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мить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(ж.р.)  Говорить </a:t>
            </a:r>
            <a:r>
              <a:rPr lang="ru-RU" sz="43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sz="43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(ж.р.).</a:t>
            </a: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8715404" y="4643446"/>
            <a:ext cx="428596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k-UA" b="1" dirty="0" smtClean="0"/>
              <a:t>Г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Л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В</a:t>
            </a:r>
          </a:p>
          <a:p>
            <a:r>
              <a:rPr lang="uk-UA" b="1" dirty="0" smtClean="0"/>
              <a:t>Н</a:t>
            </a:r>
          </a:p>
          <a:p>
            <a:r>
              <a:rPr lang="uk-UA" b="1" dirty="0" smtClean="0"/>
              <a:t>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572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Спиши текст.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Підкресли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іменники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У дужках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познач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число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871540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Ось уже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небо голубе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чисте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вода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голуба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просвітчаста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Сонечко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блищить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горить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Гаї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розвиваються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садки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зацвітають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Увечері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десь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тьохнув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соловейко на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листяному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клені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Кує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зозуля на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високій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березі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Якийсь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гомін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гук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якийсь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з-під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землі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води,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неба.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8715404" y="0"/>
            <a:ext cx="428596" cy="203132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k-UA" b="1" dirty="0" smtClean="0"/>
              <a:t>Г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Л</a:t>
            </a:r>
          </a:p>
          <a:p>
            <a:r>
              <a:rPr lang="uk-UA" b="1" dirty="0" smtClean="0"/>
              <a:t>О</a:t>
            </a:r>
          </a:p>
          <a:p>
            <a:r>
              <a:rPr lang="uk-UA" b="1" dirty="0" smtClean="0"/>
              <a:t>В</a:t>
            </a:r>
          </a:p>
          <a:p>
            <a:r>
              <a:rPr lang="uk-UA" b="1" dirty="0" smtClean="0"/>
              <a:t>Н</a:t>
            </a:r>
          </a:p>
          <a:p>
            <a:r>
              <a:rPr lang="uk-UA" b="1" dirty="0" smtClean="0"/>
              <a:t>А</a:t>
            </a:r>
            <a:endParaRPr lang="ru-RU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8643934" y="4071942"/>
            <a:ext cx="500066" cy="258532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uk-UA" dirty="0" smtClean="0"/>
              <a:t>П</a:t>
            </a:r>
          </a:p>
          <a:p>
            <a:r>
              <a:rPr lang="uk-UA" dirty="0" smtClean="0"/>
              <a:t>Е</a:t>
            </a:r>
          </a:p>
          <a:p>
            <a:r>
              <a:rPr lang="uk-UA" dirty="0" smtClean="0"/>
              <a:t>Р</a:t>
            </a:r>
          </a:p>
          <a:p>
            <a:r>
              <a:rPr lang="uk-UA" dirty="0" smtClean="0"/>
              <a:t>Е</a:t>
            </a:r>
          </a:p>
          <a:p>
            <a:r>
              <a:rPr lang="uk-UA" dirty="0" smtClean="0"/>
              <a:t>В</a:t>
            </a:r>
          </a:p>
          <a:p>
            <a:r>
              <a:rPr lang="uk-UA" dirty="0" smtClean="0"/>
              <a:t>І</a:t>
            </a:r>
          </a:p>
          <a:p>
            <a:r>
              <a:rPr lang="uk-UA" dirty="0" smtClean="0"/>
              <a:t>Р</a:t>
            </a:r>
          </a:p>
          <a:p>
            <a:r>
              <a:rPr lang="uk-UA" dirty="0" smtClean="0"/>
              <a:t>К</a:t>
            </a:r>
          </a:p>
          <a:p>
            <a:r>
              <a:rPr lang="uk-UA" dirty="0" smtClean="0"/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117</TotalTime>
  <Words>547</Words>
  <Application>Microsoft Office PowerPoint</Application>
  <PresentationFormat>Экран (4:3)</PresentationFormat>
  <Paragraphs>122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Дидактичні завдання з української мови 3 клас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Виктория</dc:creator>
  <cp:lastModifiedBy>Виктория</cp:lastModifiedBy>
  <cp:revision>14</cp:revision>
  <dcterms:created xsi:type="dcterms:W3CDTF">2013-01-14T14:57:25Z</dcterms:created>
  <dcterms:modified xsi:type="dcterms:W3CDTF">2017-01-23T17:58:54Z</dcterms:modified>
</cp:coreProperties>
</file>