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64" r:id="rId4"/>
    <p:sldId id="259" r:id="rId5"/>
    <p:sldId id="265" r:id="rId6"/>
    <p:sldId id="260" r:id="rId7"/>
    <p:sldId id="266" r:id="rId8"/>
    <p:sldId id="261" r:id="rId9"/>
    <p:sldId id="267" r:id="rId10"/>
    <p:sldId id="262" r:id="rId11"/>
    <p:sldId id="268" r:id="rId12"/>
    <p:sldId id="263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2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2CAC4B7-1267-44DE-AC46-BD710ED0011A}" type="datetimeFigureOut">
              <a:rPr lang="ru-RU" smtClean="0"/>
              <a:pPr/>
              <a:t>25.09.2016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1FEAE42-9DD9-4E82-9BDB-CF4161E4FF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142852"/>
            <a:ext cx="84296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РЕЧЕННЯ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357158" y="1714488"/>
            <a:ext cx="8143932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1. Із кожної групи слів склади речення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357158" y="2357430"/>
            <a:ext cx="8143932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2. Постав і запиши питання до виділених слів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4" action="ppaction://hlinksldjump"/>
          </p:cNvPr>
          <p:cNvSpPr txBox="1"/>
          <p:nvPr/>
        </p:nvSpPr>
        <p:spPr>
          <a:xfrm>
            <a:off x="357158" y="3000372"/>
            <a:ext cx="8143932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3. Перебудуй текст так, щоб він складався зі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спонукальних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речень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hlinkClick r:id="rId5" action="ppaction://hlinksldjump"/>
          </p:cNvPr>
          <p:cNvSpPr txBox="1"/>
          <p:nvPr/>
        </p:nvSpPr>
        <p:spPr>
          <a:xfrm>
            <a:off x="357158" y="4000504"/>
            <a:ext cx="8143932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4. Випиши речення із звертанням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hlinkClick r:id="rId6" action="ppaction://hlinksldjump"/>
          </p:cNvPr>
          <p:cNvSpPr txBox="1"/>
          <p:nvPr/>
        </p:nvSpPr>
        <p:spPr>
          <a:xfrm>
            <a:off x="357158" y="4643446"/>
            <a:ext cx="8143932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5. Підкресли головні члени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hlinkClick r:id="rId7" action="ppaction://hlinksldjump"/>
          </p:cNvPr>
          <p:cNvSpPr txBox="1"/>
          <p:nvPr/>
        </p:nvSpPr>
        <p:spPr>
          <a:xfrm>
            <a:off x="357158" y="5286388"/>
            <a:ext cx="8143932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6. Встанови зв'язок слів у реченнях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282" y="785794"/>
            <a:ext cx="8715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Домашній  тренажер                                            3  клас</a:t>
            </a:r>
            <a:endParaRPr lang="ru-RU" sz="28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2844" y="6357958"/>
            <a:ext cx="8786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err="1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Кримовська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В.В.     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ЗОШ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№ 1      </a:t>
            </a:r>
            <a:r>
              <a:rPr lang="uk-UA" b="1" dirty="0" err="1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м.Мирнограда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      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Донецької  області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Запиши речення, підкресли головні члени.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44" y="428604"/>
            <a:ext cx="885831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200" b="1" dirty="0">
                <a:latin typeface="Times New Roman" pitchFamily="18" charset="0"/>
                <a:cs typeface="Times New Roman" pitchFamily="18" charset="0"/>
              </a:rPr>
              <a:t>Літом злива в теплу днину поливає степ. Вимив </a:t>
            </a:r>
            <a:r>
              <a:rPr lang="uk-UA" sz="6200" b="1" dirty="0" smtClean="0">
                <a:latin typeface="Times New Roman" pitchFamily="18" charset="0"/>
                <a:cs typeface="Times New Roman" pitchFamily="18" charset="0"/>
              </a:rPr>
              <a:t>дощик </a:t>
            </a:r>
            <a:r>
              <a:rPr lang="uk-UA" sz="6200" b="1" dirty="0">
                <a:latin typeface="Times New Roman" pitchFamily="18" charset="0"/>
                <a:cs typeface="Times New Roman" pitchFamily="18" charset="0"/>
              </a:rPr>
              <a:t>рідне поле нам на </a:t>
            </a:r>
            <a:r>
              <a:rPr lang="uk-UA" sz="6200" b="1" dirty="0" smtClean="0">
                <a:latin typeface="Times New Roman" pitchFamily="18" charset="0"/>
                <a:cs typeface="Times New Roman" pitchFamily="18" charset="0"/>
              </a:rPr>
              <a:t>втіху</a:t>
            </a:r>
            <a:r>
              <a:rPr lang="uk-UA" sz="6200" b="1" dirty="0">
                <a:latin typeface="Times New Roman" pitchFamily="18" charset="0"/>
                <a:cs typeface="Times New Roman" pitchFamily="18" charset="0"/>
              </a:rPr>
              <a:t>. Блакитна осінь сяє в берегах</a:t>
            </a:r>
            <a:r>
              <a:rPr lang="uk-UA" sz="6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6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5572132" y="6357958"/>
            <a:ext cx="3000396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42852"/>
            <a:ext cx="885831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Літом </a:t>
            </a:r>
            <a:r>
              <a:rPr lang="uk-UA" sz="6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злива</a:t>
            </a:r>
            <a:r>
              <a:rPr lang="uk-UA" sz="6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теплу днину </a:t>
            </a:r>
            <a:r>
              <a:rPr lang="uk-UA" sz="6200" b="1" u="db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поливає</a:t>
            </a:r>
            <a:r>
              <a:rPr lang="uk-UA" sz="6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степ. </a:t>
            </a:r>
            <a:r>
              <a:rPr lang="uk-UA" sz="6200" b="1" u="db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Вимив</a:t>
            </a:r>
            <a:r>
              <a:rPr lang="uk-UA" sz="6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дощик</a:t>
            </a:r>
            <a:r>
              <a:rPr lang="uk-UA" sz="6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рідне поле нам на </a:t>
            </a:r>
            <a:r>
              <a:rPr lang="uk-UA" sz="6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втіху</a:t>
            </a:r>
            <a:r>
              <a:rPr lang="uk-UA" sz="6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Блакитна </a:t>
            </a:r>
            <a:r>
              <a:rPr lang="uk-UA" sz="6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осінь</a:t>
            </a:r>
            <a:r>
              <a:rPr lang="uk-UA" sz="6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200" b="1" u="db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сяє</a:t>
            </a:r>
            <a:r>
              <a:rPr lang="uk-UA" sz="6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берегах</a:t>
            </a:r>
            <a:r>
              <a:rPr lang="uk-UA" sz="6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6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5000628" y="6357958"/>
            <a:ext cx="3643338" cy="40011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/>
              <a:t>До   завдання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Встанови зв'язок слів у реченнях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44" y="285728"/>
            <a:ext cx="88583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Тихо розцвітають жоржини у саду. </a:t>
            </a:r>
            <a:endParaRPr lang="uk-UA" sz="7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7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7200" dirty="0" smtClean="0">
                <a:latin typeface="Times New Roman" pitchFamily="18" charset="0"/>
                <a:cs typeface="Times New Roman" pitchFamily="18" charset="0"/>
              </a:rPr>
              <a:t>Прощаються </a:t>
            </a:r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з рідною землею журавлі</a:t>
            </a:r>
            <a:r>
              <a:rPr lang="uk-UA" sz="7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5572132" y="6357958"/>
            <a:ext cx="3000396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42852"/>
            <a:ext cx="885831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Тихо </a:t>
            </a:r>
            <a:r>
              <a:rPr lang="uk-UA" sz="4700" b="1" u="db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розцвітають</a:t>
            </a:r>
            <a:r>
              <a:rPr lang="uk-UA" sz="4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7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жоржини</a:t>
            </a:r>
            <a:r>
              <a:rPr lang="uk-UA" sz="4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 саду. </a:t>
            </a:r>
            <a:endParaRPr lang="uk-UA" sz="47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4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Розцвітають (як?) тихо;</a:t>
            </a:r>
          </a:p>
          <a:p>
            <a:r>
              <a:rPr lang="uk-UA" sz="4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розцвітають (де?) у саду.</a:t>
            </a:r>
          </a:p>
          <a:p>
            <a:r>
              <a:rPr lang="uk-UA" sz="4700" b="1" u="db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Прощаються</a:t>
            </a:r>
            <a:r>
              <a:rPr lang="uk-UA" sz="4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 рідною землею </a:t>
            </a:r>
            <a:r>
              <a:rPr lang="uk-UA" sz="47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журавлі</a:t>
            </a:r>
            <a:r>
              <a:rPr lang="uk-UA" sz="4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4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Прощаються (з чим?) з землею;</a:t>
            </a:r>
          </a:p>
          <a:p>
            <a:r>
              <a:rPr lang="uk-UA" sz="4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землею (якою?) рідною.</a:t>
            </a:r>
            <a:endParaRPr lang="ru-RU" sz="4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5000628" y="6357958"/>
            <a:ext cx="3643338" cy="40011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/>
              <a:t>До   завдання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285728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Із кожної групи слів склади речення. Запиши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857232"/>
            <a:ext cx="850112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1.Настирлива</a:t>
            </a:r>
            <a:r>
              <a:rPr lang="uk-UA" sz="5400" dirty="0">
                <a:latin typeface="Times New Roman" pitchFamily="18" charset="0"/>
                <a:cs typeface="Times New Roman" pitchFamily="18" charset="0"/>
              </a:rPr>
              <a:t>, все, праця, переборе.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2.Руку</a:t>
            </a:r>
            <a:r>
              <a:rPr lang="uk-UA" sz="5400" dirty="0">
                <a:latin typeface="Times New Roman" pitchFamily="18" charset="0"/>
                <a:cs typeface="Times New Roman" pitchFamily="18" charset="0"/>
              </a:rPr>
              <a:t>, добра, зупиняє, порада.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3.В</a:t>
            </a:r>
            <a:r>
              <a:rPr lang="uk-UA" sz="5400" dirty="0">
                <a:latin typeface="Times New Roman" pitchFamily="18" charset="0"/>
                <a:cs typeface="Times New Roman" pitchFamily="18" charset="0"/>
              </a:rPr>
              <a:t>, залізо, гартується, огні.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4.Майстра</a:t>
            </a:r>
            <a:r>
              <a:rPr lang="uk-UA" sz="5400" dirty="0">
                <a:latin typeface="Times New Roman" pitchFamily="18" charset="0"/>
                <a:cs typeface="Times New Roman" pitchFamily="18" charset="0"/>
              </a:rPr>
              <a:t>, справа, боїться.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5572132" y="6357958"/>
            <a:ext cx="3000396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428604"/>
            <a:ext cx="850112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1.Настирлива праця все  </a:t>
            </a:r>
          </a:p>
          <a:p>
            <a:r>
              <a:rPr lang="uk-UA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переборе</a:t>
            </a:r>
            <a:r>
              <a:rPr lang="uk-UA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2.Добра порада зупиняє </a:t>
            </a:r>
          </a:p>
          <a:p>
            <a:r>
              <a:rPr lang="uk-UA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руку.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3.Залізо гартується в </a:t>
            </a:r>
            <a:r>
              <a:rPr lang="uk-UA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огні.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4.Справа</a:t>
            </a:r>
            <a:r>
              <a:rPr lang="uk-UA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майстра </a:t>
            </a:r>
            <a:r>
              <a:rPr lang="uk-UA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боїться.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5000628" y="6357958"/>
            <a:ext cx="3643338" cy="40011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/>
              <a:t>До   завдання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Постав і запиши питання до виділених слів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785794"/>
            <a:ext cx="842968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>
                <a:latin typeface="Times New Roman" pitchFamily="18" charset="0"/>
                <a:cs typeface="Times New Roman" pitchFamily="18" charset="0"/>
              </a:rPr>
              <a:t>У класі сидять</a:t>
            </a:r>
            <a:r>
              <a:rPr lang="uk-UA" sz="6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000" b="1" dirty="0" smtClean="0">
                <a:latin typeface="Times New Roman" pitchFamily="18" charset="0"/>
                <a:cs typeface="Times New Roman" pitchFamily="18" charset="0"/>
              </a:rPr>
              <a:t>( ?) учні.</a:t>
            </a:r>
          </a:p>
          <a:p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Учитель</a:t>
            </a:r>
            <a:r>
              <a:rPr lang="uk-UA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000" b="1" dirty="0">
                <a:latin typeface="Times New Roman" pitchFamily="18" charset="0"/>
                <a:cs typeface="Times New Roman" pitchFamily="18" charset="0"/>
              </a:rPr>
              <a:t>диктує</a:t>
            </a:r>
            <a:r>
              <a:rPr lang="uk-UA" sz="60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uk-UA" sz="6000" b="1" dirty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sz="6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слова</a:t>
            </a:r>
            <a:r>
              <a:rPr lang="uk-UA" sz="6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6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uk-UA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uk-UA" sz="6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6000" b="1" dirty="0" smtClean="0">
                <a:latin typeface="Times New Roman" pitchFamily="18" charset="0"/>
                <a:cs typeface="Times New Roman" pitchFamily="18" charset="0"/>
              </a:rPr>
              <a:t>уважно</a:t>
            </a: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 слухають </a:t>
            </a:r>
            <a:r>
              <a:rPr lang="uk-UA" sz="6000" dirty="0">
                <a:latin typeface="Times New Roman" pitchFamily="18" charset="0"/>
                <a:cs typeface="Times New Roman" pitchFamily="18" charset="0"/>
              </a:rPr>
              <a:t>учителя</a:t>
            </a: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5572132" y="6357958"/>
            <a:ext cx="3000396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85728"/>
            <a:ext cx="88583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класі </a:t>
            </a:r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сидять </a:t>
            </a:r>
            <a:r>
              <a:rPr lang="uk-UA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(хто?)  учні.</a:t>
            </a:r>
          </a:p>
          <a:p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Учитель</a:t>
            </a:r>
            <a:r>
              <a:rPr lang="uk-UA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диктує</a:t>
            </a:r>
            <a:r>
              <a:rPr lang="uk-UA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uk-UA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що?</a:t>
            </a:r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слова</a:t>
            </a:r>
            <a:r>
              <a:rPr lang="uk-UA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uk-UA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як?</a:t>
            </a:r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уважно</a:t>
            </a:r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слухають </a:t>
            </a:r>
            <a:r>
              <a:rPr lang="uk-UA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учителя</a:t>
            </a:r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5000628" y="6357958"/>
            <a:ext cx="3643338" cy="40011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/>
              <a:t>До   завдання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Перебудуй текст так, щоб він складався зі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спонукальних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речень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642918"/>
            <a:ext cx="878687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Люблять і оберігають ліси в нашій країні. Жодного дерева не вирубують без потреби. На місці вирубаних </a:t>
            </a: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дерев </a:t>
            </a:r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насаджують нові ділянки. Ці дерева треба старанно доглядати. У цьому школярі мають взяти активну участь</a:t>
            </a: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5572132" y="6357958"/>
            <a:ext cx="3000396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885831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Любіть </a:t>
            </a:r>
            <a:r>
              <a:rPr lang="uk-UA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оберігайте </a:t>
            </a:r>
            <a:r>
              <a:rPr lang="uk-UA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ліси в нашій країні. Жодного дерева не </a:t>
            </a:r>
            <a:r>
              <a:rPr lang="uk-UA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вирубуйте </a:t>
            </a:r>
            <a:r>
              <a:rPr lang="uk-UA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 потреби. На місці вирубаних </a:t>
            </a:r>
            <a:r>
              <a:rPr lang="uk-UA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дерев насаджуйте </a:t>
            </a:r>
            <a:r>
              <a:rPr lang="uk-UA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нові ділянки. С</a:t>
            </a:r>
            <a:r>
              <a:rPr lang="uk-UA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таранно доглядайте ці дерева. Школярі, беріть активну участь у цьому .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5000628" y="6357958"/>
            <a:ext cx="3643338" cy="40011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/>
              <a:t>До   завдання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Прочитай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текст. Випиши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речення із звертанням.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Підкресли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звертання однією лінією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000108"/>
            <a:ext cx="85725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b="1" dirty="0">
                <a:latin typeface="Times New Roman" pitchFamily="18" charset="0"/>
                <a:cs typeface="Times New Roman" pitchFamily="18" charset="0"/>
              </a:rPr>
              <a:t>Наталочка ловила сачком метелика. </a:t>
            </a:r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uk-UA" sz="4800" b="1" dirty="0">
                <a:latin typeface="Times New Roman" pitchFamily="18" charset="0"/>
                <a:cs typeface="Times New Roman" pitchFamily="18" charset="0"/>
              </a:rPr>
              <a:t>порвала сачок.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- Полагодь </a:t>
            </a:r>
            <a:r>
              <a:rPr lang="uk-UA" sz="4800" b="1" dirty="0">
                <a:latin typeface="Times New Roman" pitchFamily="18" charset="0"/>
                <a:cs typeface="Times New Roman" pitchFamily="18" charset="0"/>
              </a:rPr>
              <a:t>мені, братику!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800" b="1" dirty="0">
                <a:latin typeface="Times New Roman" pitchFamily="18" charset="0"/>
                <a:cs typeface="Times New Roman" pitchFamily="18" charset="0"/>
              </a:rPr>
              <a:t>Тарас полагодив сачок. Наталочка була рада.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- Дякую</a:t>
            </a:r>
            <a:r>
              <a:rPr lang="uk-UA" sz="4800" b="1" dirty="0">
                <a:latin typeface="Times New Roman" pitchFamily="18" charset="0"/>
                <a:cs typeface="Times New Roman" pitchFamily="18" charset="0"/>
              </a:rPr>
              <a:t>, Тарасику</a:t>
            </a:r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5572132" y="6357958"/>
            <a:ext cx="3000396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Перевірка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Полагодь </a:t>
            </a:r>
            <a:r>
              <a:rPr lang="uk-UA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мені, </a:t>
            </a:r>
            <a:r>
              <a:rPr lang="uk-UA" sz="7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братику</a:t>
            </a:r>
            <a:r>
              <a:rPr lang="uk-UA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Дякую</a:t>
            </a:r>
            <a:r>
              <a:rPr lang="uk-UA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7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Тарасику</a:t>
            </a:r>
            <a:r>
              <a:rPr lang="uk-UA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571472" y="6357958"/>
            <a:ext cx="300039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На головну сторінку</a:t>
            </a:r>
            <a:endParaRPr lang="ru-RU" b="1" dirty="0"/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5000628" y="6357958"/>
            <a:ext cx="3643338" cy="40011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/>
              <a:t>До   завдання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72</TotalTime>
  <Words>468</Words>
  <Application>Microsoft Office PowerPoint</Application>
  <PresentationFormat>Экран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Официальная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Виктория</dc:creator>
  <cp:lastModifiedBy>Виктория</cp:lastModifiedBy>
  <cp:revision>9</cp:revision>
  <dcterms:created xsi:type="dcterms:W3CDTF">2012-10-24T13:01:23Z</dcterms:created>
  <dcterms:modified xsi:type="dcterms:W3CDTF">2016-09-25T14:56:00Z</dcterms:modified>
</cp:coreProperties>
</file>